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93" r:id="rId3"/>
    <p:sldId id="1002" r:id="rId4"/>
    <p:sldId id="994" r:id="rId5"/>
    <p:sldId id="998" r:id="rId6"/>
    <p:sldId id="999" r:id="rId7"/>
    <p:sldId id="100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This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mum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	B. Mike	C. this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	B. afternoon	C.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	B. goodbye	C. bye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35566" y="2239420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83540" y="291378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28665" y="3535564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28665" y="4130354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goodbye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982638" y="22394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8529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0334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2630" y="416649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34455"/>
            <a:ext cx="11567000" cy="476599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33965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3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告別的多种表达方式</a:t>
            </a:r>
            <a:endParaRPr lang="zh-CN" altLang="zh-CN" sz="2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1.Bye.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 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最简洁、最常用的非正式表达，适用于各种熟悉的人之间，语气轻松自然。</a:t>
            </a:r>
            <a:endParaRPr lang="zh-CN" altLang="zh-CN" sz="2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2.See you later.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这是一种很常见的半正式告别语，意为</a:t>
            </a:r>
            <a:r>
              <a:rPr lang="en-US" altLang="zh-CN" sz="23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稍后见。</a:t>
            </a:r>
            <a:r>
              <a:rPr lang="en-US" altLang="zh-CN" sz="23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2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3.Farewell.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这是一种较为正式、庄重的告别语，常带有一种长久分别或不容易再见面的意味，有时还会带有一丝伤感或敬意。比如在毕业典礼等场合，人们可能会说 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Farewell, my friends. </a:t>
            </a:r>
            <a:r>
              <a:rPr lang="en-US" altLang="zh-CN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May 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 all have a bright future.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再见了，朋友们。祝你们都有一个光明的</a:t>
            </a:r>
            <a:r>
              <a:rPr lang="zh-CN" altLang="zh-CN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未来。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300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24" y="980728"/>
            <a:ext cx="2030672" cy="63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469" y="3933056"/>
            <a:ext cx="10391273" cy="266739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5540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 This is Mr Green.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Lucy. This is my dad.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night, Mum.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Miss Li. How do you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8516" y="59492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22998" y="59476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19963" y="59476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51484" y="593392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this is Miss Green.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Miss Li.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Miss Li.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71270" y="2257708"/>
            <a:ext cx="3776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 this is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Green.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89156" y="3490630"/>
            <a:ext cx="3844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morning, Miss Li.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10070" y="22405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35010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561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How do you do?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How are you?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 your 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 your friend.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5590" y="1897668"/>
            <a:ext cx="285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How do you do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28590" y="3193812"/>
            <a:ext cx="2827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I’m your teacher.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10070" y="187023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0070" y="3140968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3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69093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Tommy.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Nancy.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mum.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Mrs White.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Tommy.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Oh, time for home. Goodbye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939797" y="1844824"/>
            <a:ext cx="623840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Nancy.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Tommy.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mum.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Mrs White.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Tommy.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Oh, time for home. Goodbye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07301" y="1944998"/>
            <a:ext cx="197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98157" y="2600194"/>
            <a:ext cx="197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04603" y="3239122"/>
            <a:ext cx="197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89849" y="3870926"/>
            <a:ext cx="2465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05439" y="4514958"/>
            <a:ext cx="2465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89849" y="5158990"/>
            <a:ext cx="197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787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527</Words>
  <Application>Microsoft Office PowerPoint</Application>
  <PresentationFormat>自定义</PresentationFormat>
  <Paragraphs>64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2025-06-30T06:58:39Z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